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2214" y="-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9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6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5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8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9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4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3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14B8E-9497-49E5-ADC2-0D7400AF434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EEC77-EE17-4E05-8F11-65BF4D72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6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앱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인벤터를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활용한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/>
            </a:r>
            <a:b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 만들기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김수빈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074" name="Picture 2" descr="손에는 스톱워치가 있습니다. 시간 관리 개념입니다. 스톱워치의 카운트다운. 손 벡터 일러스트 레이 션 평면 스타일에 타이머입니다.  마감시간, 시간 엄수, 경기중단시간, 작업시작, 간격조절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062342"/>
            <a:ext cx="3851920" cy="279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　감사합니다．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5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앱의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　기능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493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사용자가　비밀번호를　입력</a:t>
            </a: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　시간을　선택　후　시간이　완료되면　＇타이머가　종료되었습니다．＇라는　음성이　나옴</a:t>
            </a:r>
            <a:endParaRPr lang="en-US" altLang="ko-KR" sz="2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401616"/>
            <a:ext cx="1938368" cy="32853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"/>
          <a:stretch/>
        </p:blipFill>
        <p:spPr>
          <a:xfrm>
            <a:off x="6804248" y="116632"/>
            <a:ext cx="184576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초기 화면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2226"/>
            <a:ext cx="8229600" cy="3861911"/>
          </a:xfrm>
        </p:spPr>
      </p:pic>
    </p:spTree>
    <p:extLst>
      <p:ext uri="{BB962C8B-B14F-4D97-AF65-F5344CB8AC3E}">
        <p14:creationId xmlns:p14="http://schemas.microsoft.com/office/powerpoint/2010/main" val="9657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초기 화면 코드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9367"/>
            <a:ext cx="8229600" cy="3887628"/>
          </a:xfrm>
        </p:spPr>
      </p:pic>
    </p:spTree>
    <p:extLst>
      <p:ext uri="{BB962C8B-B14F-4D97-AF65-F5344CB8AC3E}">
        <p14:creationId xmlns:p14="http://schemas.microsoft.com/office/powerpoint/2010/main" val="2244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 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653"/>
            <a:ext cx="8229600" cy="3879056"/>
          </a:xfrm>
        </p:spPr>
      </p:pic>
    </p:spTree>
    <p:extLst>
      <p:ext uri="{BB962C8B-B14F-4D97-AF65-F5344CB8AC3E}">
        <p14:creationId xmlns:p14="http://schemas.microsoft.com/office/powerpoint/2010/main" val="35119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시간별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블록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9367"/>
            <a:ext cx="8229600" cy="3887628"/>
          </a:xfrm>
        </p:spPr>
      </p:pic>
    </p:spTree>
    <p:extLst>
      <p:ext uri="{BB962C8B-B14F-4D97-AF65-F5344CB8AC3E}">
        <p14:creationId xmlns:p14="http://schemas.microsoft.com/office/powerpoint/2010/main" val="22575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시작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종료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문자 블록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653"/>
            <a:ext cx="8229600" cy="3879056"/>
          </a:xfrm>
        </p:spPr>
      </p:pic>
    </p:spTree>
    <p:extLst>
      <p:ext uri="{BB962C8B-B14F-4D97-AF65-F5344CB8AC3E}">
        <p14:creationId xmlns:p14="http://schemas.microsoft.com/office/powerpoint/2010/main" val="34874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시연 영상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426033"/>
              </p:ext>
            </p:extLst>
          </p:nvPr>
        </p:nvGraphicFramePr>
        <p:xfrm>
          <a:off x="7020272" y="6309320"/>
          <a:ext cx="19986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포장기 셸 개체" showAsIcon="1" r:id="rId3" imgW="1998000" imgH="486000" progId="Package">
                  <p:embed/>
                </p:oleObj>
              </mc:Choice>
              <mc:Fallback>
                <p:oleObj name="포장기 셸 개체" showAsIcon="1" r:id="rId3" imgW="1998000" imgH="48600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6309320"/>
                        <a:ext cx="19986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https://youtube.com/shorts/35yDXoPQ62g?feature=share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3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마무리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타이머를　시작과　동시에　설정한　번호로　설정한　시간과　안내　메시지를　담은　문자가　가도록　설정하고　싶었는데　그것을　구현　못한　것이　아쉬웠습니다．</a:t>
            </a:r>
            <a:endParaRPr lang="ko-KR" altLang="en-US" sz="20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1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27</Words>
  <Application>Microsoft Office PowerPoint</Application>
  <PresentationFormat>화면 슬라이드 쇼(4:3)</PresentationFormat>
  <Paragraphs>23</Paragraphs>
  <Slides>10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Office 테마</vt:lpstr>
      <vt:lpstr>패키지</vt:lpstr>
      <vt:lpstr>앱 인벤터를 활용한 타이머 만들기</vt:lpstr>
      <vt:lpstr>앱의　기능</vt:lpstr>
      <vt:lpstr>초기 화면</vt:lpstr>
      <vt:lpstr>초기 화면 코드</vt:lpstr>
      <vt:lpstr>타이머 </vt:lpstr>
      <vt:lpstr>시간별 블록</vt:lpstr>
      <vt:lpstr>시작, 종료, 문자 블록</vt:lpstr>
      <vt:lpstr>시연 영상</vt:lpstr>
      <vt:lpstr>마무리</vt:lpstr>
      <vt:lpstr>　감사합니다．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</dc:creator>
  <cp:lastModifiedBy>KOSTA</cp:lastModifiedBy>
  <cp:revision>7</cp:revision>
  <dcterms:created xsi:type="dcterms:W3CDTF">2023-07-14T01:42:22Z</dcterms:created>
  <dcterms:modified xsi:type="dcterms:W3CDTF">2023-07-14T03:49:59Z</dcterms:modified>
</cp:coreProperties>
</file>